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00" r:id="rId3"/>
    <p:sldMasterId id="2147483724" r:id="rId4"/>
    <p:sldMasterId id="2147483748" r:id="rId5"/>
    <p:sldMasterId id="2147483778" r:id="rId6"/>
    <p:sldMasterId id="2147483795" r:id="rId7"/>
    <p:sldMasterId id="2147483810" r:id="rId8"/>
    <p:sldMasterId id="2147483822" r:id="rId9"/>
  </p:sldMasterIdLst>
  <p:notesMasterIdLst>
    <p:notesMasterId r:id="rId80"/>
  </p:notesMasterIdLst>
  <p:sldIdLst>
    <p:sldId id="256" r:id="rId10"/>
    <p:sldId id="380" r:id="rId11"/>
    <p:sldId id="279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4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3" r:id="rId42"/>
    <p:sldId id="397" r:id="rId43"/>
    <p:sldId id="398" r:id="rId44"/>
    <p:sldId id="399" r:id="rId45"/>
    <p:sldId id="402" r:id="rId46"/>
    <p:sldId id="403" r:id="rId47"/>
    <p:sldId id="404" r:id="rId48"/>
    <p:sldId id="362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374" r:id="rId60"/>
    <p:sldId id="375" r:id="rId61"/>
    <p:sldId id="405" r:id="rId62"/>
    <p:sldId id="376" r:id="rId63"/>
    <p:sldId id="377" r:id="rId64"/>
    <p:sldId id="382" r:id="rId65"/>
    <p:sldId id="383" r:id="rId66"/>
    <p:sldId id="384" r:id="rId67"/>
    <p:sldId id="385" r:id="rId68"/>
    <p:sldId id="392" r:id="rId69"/>
    <p:sldId id="388" r:id="rId70"/>
    <p:sldId id="389" r:id="rId71"/>
    <p:sldId id="386" r:id="rId72"/>
    <p:sldId id="394" r:id="rId73"/>
    <p:sldId id="401" r:id="rId74"/>
    <p:sldId id="378" r:id="rId75"/>
    <p:sldId id="400" r:id="rId76"/>
    <p:sldId id="395" r:id="rId77"/>
    <p:sldId id="396" r:id="rId78"/>
    <p:sldId id="381" r:id="rId7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B7CF4-18D3-4ECB-A10C-34FBAA9D2613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AA3B6-4DFD-4985-B938-48CEF32E36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72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1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6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0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12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39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969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336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178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147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300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96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50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09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664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80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99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87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31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4447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31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47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65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44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29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07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317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17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17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6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1090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24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46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79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49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91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6710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8820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341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20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29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7423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535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111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41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713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04523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397714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759801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303138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233093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8704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13916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2237686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437038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91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43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185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8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03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57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39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525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32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61315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434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86517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70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429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88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037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34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78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zh-TW" altLang="en-US" dirty="0"/>
              <a:t>按一下以編輯母片</a:t>
            </a:r>
            <a:r>
              <a:rPr lang="zh-TW" altLang="en-US" dirty="0" smtClean="0"/>
              <a:t>標題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73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39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0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94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13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92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grpSp>
        <p:nvGrpSpPr>
          <p:cNvPr id="9" name="群組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按一下以編輯母片文字樣式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按一下以編輯母片文字樣式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8" name="日期預留位置 3"/>
          <p:cNvSpPr>
            <a:spLocks noGrp="1"/>
          </p:cNvSpPr>
          <p:nvPr>
            <p:ph type="dt" sz="half" idx="2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49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84" name="群組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97" name="群組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1" name="日期預留位置 3"/>
          <p:cNvSpPr>
            <a:spLocks noGrp="1"/>
          </p:cNvSpPr>
          <p:nvPr>
            <p:ph type="dt" sz="half" idx="2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0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grpSp>
        <p:nvGrpSpPr>
          <p:cNvPr id="98" name="群組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grpSp>
        <p:nvGrpSpPr>
          <p:cNvPr id="112" name="群組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按一下以編輯母片文字樣式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9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915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40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手繪多邊形​​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​​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手繪多邊形​​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2" name="手繪多邊形​​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22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63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8141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18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02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78174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41243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12059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16211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57266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46767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2856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40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97720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84788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38178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736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2208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752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907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708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119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89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41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AE9F3-16B2-41D8-9153-75A235D6C974}" type="datetimeFigureOut">
              <a:rPr lang="zh-TW" altLang="en-US" smtClean="0"/>
              <a:t>2021/3/31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4825B-23D0-4C55-9B15-ACC4F1B674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440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按一下以編輯母片文字樣式</a:t>
            </a:r>
          </a:p>
          <a:p>
            <a:pPr lvl="1"/>
            <a:r>
              <a:rPr lang="en-US"/>
              <a:t>第二層</a:t>
            </a:r>
          </a:p>
          <a:p>
            <a:pPr lvl="2"/>
            <a:r>
              <a:rPr lang="en-US"/>
              <a:t>第三層</a:t>
            </a:r>
          </a:p>
          <a:p>
            <a:pPr lvl="3"/>
            <a:r>
              <a:rPr lang="en-US"/>
              <a:t>第四層</a:t>
            </a:r>
          </a:p>
          <a:p>
            <a:pPr lvl="4"/>
            <a:r>
              <a:rPr 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2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98624D31-43A5-475A-80CF-332C9F6DCF35}" type="datetimeFigureOut">
              <a:rPr lang="en-US" dirty="0"/>
              <a:pPr defTabSz="45720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3/31/2021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2954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1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E3FFC781-C024-4161-AC86-AF3317DE2A35}" type="datetime1">
              <a:rPr lang="zh-TW" altLang="en-US" smtClean="0"/>
              <a:pPr/>
              <a:t>2021/3/31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77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E2EB38A-1D03-4930-B76F-34A4E5ADAF81}" type="datetimeFigureOut">
              <a:rPr lang="en-US" altLang="zh-TW"/>
              <a:pPr>
                <a:defRPr/>
              </a:pPr>
              <a:t>3/31/2021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A378D55-8B96-4B2B-B73F-7543E0D90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53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3/31/2021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9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jpeg"/><Relationship Id="rId3" Type="http://schemas.openxmlformats.org/officeDocument/2006/relationships/image" Target="../media/image67.jpeg"/><Relationship Id="rId21" Type="http://schemas.openxmlformats.org/officeDocument/2006/relationships/image" Target="../media/image85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png"/><Relationship Id="rId25" Type="http://schemas.openxmlformats.org/officeDocument/2006/relationships/image" Target="../media/image89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29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24" Type="http://schemas.openxmlformats.org/officeDocument/2006/relationships/image" Target="../media/image88.jpeg"/><Relationship Id="rId5" Type="http://schemas.openxmlformats.org/officeDocument/2006/relationships/image" Target="../media/image69.jpe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31" Type="http://schemas.openxmlformats.org/officeDocument/2006/relationships/image" Target="../media/image95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8.jpeg"/><Relationship Id="rId22" Type="http://schemas.openxmlformats.org/officeDocument/2006/relationships/image" Target="../media/image86.jpeg"/><Relationship Id="rId27" Type="http://schemas.openxmlformats.org/officeDocument/2006/relationships/image" Target="../media/image91.png"/><Relationship Id="rId30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9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9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4.gif"/><Relationship Id="rId4" Type="http://schemas.openxmlformats.org/officeDocument/2006/relationships/image" Target="../media/image12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6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46.gif"/><Relationship Id="rId5" Type="http://schemas.openxmlformats.org/officeDocument/2006/relationships/image" Target="../media/image145.gif"/><Relationship Id="rId4" Type="http://schemas.openxmlformats.org/officeDocument/2006/relationships/image" Target="../media/image144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4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3429000"/>
            <a:ext cx="5209846" cy="3788979"/>
          </a:xfrm>
          <a:prstGeom prst="rect">
            <a:avLst/>
          </a:prstGeom>
        </p:spPr>
      </p:pic>
      <p:sp>
        <p:nvSpPr>
          <p:cNvPr id="6" name="AutoShape 2" descr="「08:15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相關圖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124" name="Picture 4" descr="Clubmensalon Clock GIF - Clubmensalon Clock Salon - Discover &amp; Share GIFs |  Clock, Salons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95" y="532087"/>
            <a:ext cx="3486260" cy="348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33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24" y="0"/>
            <a:ext cx="10035376" cy="6858000"/>
          </a:xfrm>
        </p:spPr>
      </p:pic>
    </p:spTree>
    <p:extLst>
      <p:ext uri="{BB962C8B-B14F-4D97-AF65-F5344CB8AC3E}">
        <p14:creationId xmlns:p14="http://schemas.microsoft.com/office/powerpoint/2010/main" val="35805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37" y="-7634"/>
            <a:ext cx="9820463" cy="6865634"/>
          </a:xfrm>
        </p:spPr>
      </p:pic>
    </p:spTree>
    <p:extLst>
      <p:ext uri="{BB962C8B-B14F-4D97-AF65-F5344CB8AC3E}">
        <p14:creationId xmlns:p14="http://schemas.microsoft.com/office/powerpoint/2010/main" val="3401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27" y="-11499"/>
            <a:ext cx="10130273" cy="6869499"/>
          </a:xfrm>
        </p:spPr>
      </p:pic>
    </p:spTree>
    <p:extLst>
      <p:ext uri="{BB962C8B-B14F-4D97-AF65-F5344CB8AC3E}">
        <p14:creationId xmlns:p14="http://schemas.microsoft.com/office/powerpoint/2010/main" val="15140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06" y="0"/>
            <a:ext cx="9960194" cy="6858000"/>
          </a:xfrm>
        </p:spPr>
      </p:pic>
      <p:sp>
        <p:nvSpPr>
          <p:cNvPr id="5" name="橢圓形圖說文字 4"/>
          <p:cNvSpPr/>
          <p:nvPr/>
        </p:nvSpPr>
        <p:spPr>
          <a:xfrm>
            <a:off x="7667464" y="5249918"/>
            <a:ext cx="1765738" cy="993226"/>
          </a:xfrm>
          <a:prstGeom prst="wedgeEllipseCallout">
            <a:avLst>
              <a:gd name="adj1" fmla="val -72619"/>
              <a:gd name="adj2" fmla="val -353252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294597" y="1011981"/>
            <a:ext cx="5834611" cy="1200329"/>
            <a:chOff x="787591" y="2364828"/>
            <a:chExt cx="5834611" cy="1200329"/>
          </a:xfrm>
        </p:grpSpPr>
        <p:sp>
          <p:nvSpPr>
            <p:cNvPr id="7" name="文字方塊 6"/>
            <p:cNvSpPr txBox="1"/>
            <p:nvPr/>
          </p:nvSpPr>
          <p:spPr>
            <a:xfrm>
              <a:off x="787591" y="2364828"/>
              <a:ext cx="5834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that   those</a:t>
              </a:r>
              <a:endPara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向右箭號 7"/>
            <p:cNvSpPr/>
            <p:nvPr/>
          </p:nvSpPr>
          <p:spPr>
            <a:xfrm>
              <a:off x="2885089" y="2706776"/>
              <a:ext cx="945931" cy="6700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3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95" y="-10197"/>
            <a:ext cx="9975005" cy="6868197"/>
          </a:xfrm>
        </p:spPr>
      </p:pic>
    </p:spTree>
    <p:extLst>
      <p:ext uri="{BB962C8B-B14F-4D97-AF65-F5344CB8AC3E}">
        <p14:creationId xmlns:p14="http://schemas.microsoft.com/office/powerpoint/2010/main" val="6782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31" y="0"/>
            <a:ext cx="9997569" cy="6858000"/>
          </a:xfrm>
        </p:spPr>
      </p:pic>
    </p:spTree>
    <p:extLst>
      <p:ext uri="{BB962C8B-B14F-4D97-AF65-F5344CB8AC3E}">
        <p14:creationId xmlns:p14="http://schemas.microsoft.com/office/powerpoint/2010/main" val="36731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42" y="0"/>
            <a:ext cx="9949758" cy="6873124"/>
          </a:xfrm>
        </p:spPr>
      </p:pic>
      <p:sp>
        <p:nvSpPr>
          <p:cNvPr id="5" name="橢圓形圖說文字 4"/>
          <p:cNvSpPr/>
          <p:nvPr/>
        </p:nvSpPr>
        <p:spPr>
          <a:xfrm>
            <a:off x="6126480" y="4189816"/>
            <a:ext cx="3569313" cy="1245477"/>
          </a:xfrm>
          <a:prstGeom prst="wedgeEllipseCallout">
            <a:avLst>
              <a:gd name="adj1" fmla="val -71554"/>
              <a:gd name="adj2" fmla="val -110211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2409315"/>
            <a:ext cx="9997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quarter to twelve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32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19" y="11617"/>
            <a:ext cx="10077481" cy="6846383"/>
          </a:xfrm>
        </p:spPr>
      </p:pic>
      <p:sp>
        <p:nvSpPr>
          <p:cNvPr id="5" name="橢圓形圖說文字 4"/>
          <p:cNvSpPr/>
          <p:nvPr/>
        </p:nvSpPr>
        <p:spPr>
          <a:xfrm>
            <a:off x="3105807" y="2238702"/>
            <a:ext cx="3389585" cy="882869"/>
          </a:xfrm>
          <a:prstGeom prst="wedgeEllipseCallout">
            <a:avLst>
              <a:gd name="adj1" fmla="val -53026"/>
              <a:gd name="adj2" fmla="val 11817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66051" y="3767820"/>
            <a:ext cx="4194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吃午餐囉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!!!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67" y="-2856"/>
            <a:ext cx="10001733" cy="6860856"/>
          </a:xfrm>
        </p:spPr>
      </p:pic>
      <p:sp>
        <p:nvSpPr>
          <p:cNvPr id="5" name="橢圓形圖說文字 4"/>
          <p:cNvSpPr/>
          <p:nvPr/>
        </p:nvSpPr>
        <p:spPr>
          <a:xfrm>
            <a:off x="7387722" y="1404080"/>
            <a:ext cx="2134652" cy="1245477"/>
          </a:xfrm>
          <a:prstGeom prst="wedgeEllipseCallout">
            <a:avLst>
              <a:gd name="adj1" fmla="val -235513"/>
              <a:gd name="adj2" fmla="val 12649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2866519"/>
            <a:ext cx="4194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Great! Wonderful! Awesome!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13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號: 向右 5"/>
          <p:cNvSpPr/>
          <p:nvPr/>
        </p:nvSpPr>
        <p:spPr>
          <a:xfrm rot="9212720">
            <a:off x="3918116" y="4258792"/>
            <a:ext cx="976543" cy="408373"/>
          </a:xfrm>
          <a:prstGeom prst="rightArrow">
            <a:avLst>
              <a:gd name="adj1" fmla="val 5772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15282" y="4194067"/>
            <a:ext cx="3320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morning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箭號: 向右 8"/>
          <p:cNvSpPr/>
          <p:nvPr/>
        </p:nvSpPr>
        <p:spPr>
          <a:xfrm rot="373661">
            <a:off x="7300430" y="4006723"/>
            <a:ext cx="976543" cy="483477"/>
          </a:xfrm>
          <a:prstGeom prst="rightArrow">
            <a:avLst>
              <a:gd name="adj1" fmla="val 50000"/>
              <a:gd name="adj2" fmla="val 615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00315" y="3503764"/>
            <a:ext cx="41754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afternoon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evening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night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011214" y="181002"/>
            <a:ext cx="7232974" cy="1575696"/>
            <a:chOff x="3878317" y="252248"/>
            <a:chExt cx="7232974" cy="1575696"/>
          </a:xfrm>
        </p:grpSpPr>
        <p:sp>
          <p:nvSpPr>
            <p:cNvPr id="2" name="文字方塊 1"/>
            <p:cNvSpPr txBox="1"/>
            <p:nvPr/>
          </p:nvSpPr>
          <p:spPr>
            <a:xfrm>
              <a:off x="3878317" y="252248"/>
              <a:ext cx="7232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n-cs"/>
                </a:rPr>
                <a:t>AM= am =A.M.=a.m.</a:t>
              </a:r>
              <a:endPara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878317" y="996947"/>
              <a:ext cx="7232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n-cs"/>
                </a:rPr>
                <a:t>P</a:t>
              </a:r>
              <a:r>
                <a:rPr kumimoji="0" lang="en-US" altLang="zh-TW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n-cs"/>
                </a:rPr>
                <a:t>M= pm =P.M.=p.m.</a:t>
              </a:r>
              <a:endPara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6" name="Picture 2" descr="Happy Summer Sticker by AMPM Nicaragua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38" y="1756698"/>
            <a:ext cx="2899034" cy="289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813915" y="3100674"/>
            <a:ext cx="3320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翰林粗圓體" panose="020F0804030503020204" pitchFamily="34" charset="0"/>
              </a:rPr>
              <a:t>中午</a:t>
            </a:r>
            <a:r>
              <a:rPr lang="en-US" altLang="zh-TW" sz="4000" dirty="0" smtClean="0">
                <a:latin typeface="翰林粗圓體" panose="020F0804030503020204" pitchFamily="34" charset="0"/>
              </a:rPr>
              <a:t>12:00</a:t>
            </a:r>
            <a:r>
              <a:rPr lang="zh-TW" altLang="en-US" sz="4000" dirty="0" smtClean="0">
                <a:latin typeface="翰林粗圓體" panose="020F0804030503020204" pitchFamily="34" charset="0"/>
              </a:rPr>
              <a:t>前</a:t>
            </a:r>
            <a:endParaRPr lang="zh-TW" altLang="en-US" sz="4000" dirty="0">
              <a:latin typeface="翰林粗圓體" panose="020F0804030503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615944" y="2810790"/>
            <a:ext cx="3320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翰林粗圓體" panose="020F0804030503020204" pitchFamily="34" charset="0"/>
              </a:rPr>
              <a:t>中午</a:t>
            </a:r>
            <a:r>
              <a:rPr lang="en-US" altLang="zh-TW" sz="4000" dirty="0" smtClean="0">
                <a:latin typeface="翰林粗圓體" panose="020F0804030503020204" pitchFamily="34" charset="0"/>
              </a:rPr>
              <a:t>12:00</a:t>
            </a:r>
            <a:r>
              <a:rPr lang="zh-TW" altLang="en-US" sz="4000" dirty="0" smtClean="0">
                <a:latin typeface="翰林粗圓體" panose="020F0804030503020204" pitchFamily="34" charset="0"/>
              </a:rPr>
              <a:t>後</a:t>
            </a:r>
            <a:endParaRPr lang="zh-TW" altLang="en-US" sz="4000" dirty="0"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形圖說文字 2"/>
          <p:cNvSpPr/>
          <p:nvPr/>
        </p:nvSpPr>
        <p:spPr>
          <a:xfrm>
            <a:off x="4235409" y="1988501"/>
            <a:ext cx="1686910" cy="1213945"/>
          </a:xfrm>
          <a:prstGeom prst="wedgeEllipseCallout">
            <a:avLst>
              <a:gd name="adj1" fmla="val -18030"/>
              <a:gd name="adj2" fmla="val 1001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黑體" panose="02000503000000020004" pitchFamily="2" charset="0"/>
                <a:ea typeface="微軟正黑體" panose="020B0604030504040204" pitchFamily="34" charset="-120"/>
                <a:cs typeface="+mn-cs"/>
              </a:rPr>
              <a:t>Sure thing!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黑體" panose="02000503000000020004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8" name="Picture 2" descr="LINE 個人原創貼圖- Salashi The Salmon Sushi Example with GIF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89" y="2195689"/>
            <a:ext cx="2835315" cy="22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INE 個人原創貼圖- Salashi The Salmon Sushi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351" y="4030614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悉尼最美味旋转寿司店TOP 4 大盘点！分分钟让你的寿司盘堆到房顶叠罗汉-看点快报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40" y="3202446"/>
            <a:ext cx="3518094" cy="33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形圖說文字 8"/>
          <p:cNvSpPr/>
          <p:nvPr/>
        </p:nvSpPr>
        <p:spPr>
          <a:xfrm>
            <a:off x="1824033" y="0"/>
            <a:ext cx="3000216" cy="1213945"/>
          </a:xfrm>
          <a:prstGeom prst="wedgeEllipseCallout">
            <a:avLst>
              <a:gd name="adj1" fmla="val -17916"/>
              <a:gd name="adj2" fmla="val 1884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黑體" panose="02000503000000020004" pitchFamily="2" charset="0"/>
                <a:ea typeface="微軟正黑體" panose="020B0604030504040204" pitchFamily="34" charset="-120"/>
                <a:cs typeface="+mn-cs"/>
              </a:rPr>
              <a:t>What is homework?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黑體" panose="02000503000000020004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-29359" y="1864833"/>
            <a:ext cx="1980219" cy="1480308"/>
          </a:xfrm>
          <a:prstGeom prst="wedgeEllipseCallout">
            <a:avLst>
              <a:gd name="adj1" fmla="val -1000"/>
              <a:gd name="adj2" fmla="val 1514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黑體" panose="02000503000000020004" pitchFamily="2" charset="0"/>
                <a:ea typeface="微軟正黑體" panose="020B0604030504040204" pitchFamily="34" charset="-120"/>
                <a:cs typeface="+mn-cs"/>
              </a:rPr>
              <a:t>Mmm!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黑體" panose="02000503000000020004" pitchFamily="2" charset="0"/>
                <a:ea typeface="微軟正黑體" panose="020B0604030504040204" pitchFamily="34" charset="-120"/>
                <a:cs typeface="+mn-cs"/>
              </a:rPr>
              <a:t>Maybe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黑體" panose="02000503000000020004" pitchFamily="2" charset="0"/>
                <a:ea typeface="微軟正黑體" panose="020B0604030504040204" pitchFamily="34" charset="-120"/>
                <a:cs typeface="+mn-cs"/>
              </a:rPr>
              <a:t>…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黑體" panose="02000503000000020004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104" name="Picture 8" descr="City sushi chef GIFs - Get the best gif on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43" y="3804027"/>
            <a:ext cx="5394715" cy="303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想法泡泡: 雲朵 6">
            <a:extLst>
              <a:ext uri="{FF2B5EF4-FFF2-40B4-BE49-F238E27FC236}">
                <a16:creationId xmlns:a16="http://schemas.microsoft.com/office/drawing/2014/main" id="{8610B138-C917-4BF1-B008-23866FCDEF81}"/>
              </a:ext>
            </a:extLst>
          </p:cNvPr>
          <p:cNvSpPr/>
          <p:nvPr/>
        </p:nvSpPr>
        <p:spPr>
          <a:xfrm>
            <a:off x="5883057" y="0"/>
            <a:ext cx="6380804" cy="3134875"/>
          </a:xfrm>
          <a:prstGeom prst="cloudCallout">
            <a:avLst>
              <a:gd name="adj1" fmla="val 2533"/>
              <a:gd name="adj2" fmla="val 764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Did you 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finish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your 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listening 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and 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writing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homework,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Salman sushi?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studen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75"/>
            <a:ext cx="5094343" cy="68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4461642" y="867102"/>
            <a:ext cx="8245366" cy="5707117"/>
          </a:xfrm>
          <a:prstGeom prst="cloudCallout">
            <a:avLst>
              <a:gd name="adj1" fmla="val -69193"/>
              <a:gd name="adj2" fmla="val -16633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Hi! I’m Michael. I’m nine years old.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Let’s see my daily routine.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o’clock.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891408" y="2427395"/>
            <a:ext cx="10058400" cy="4012133"/>
            <a:chOff x="3891408" y="2427395"/>
            <a:chExt cx="10058400" cy="401213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8513" y="2427395"/>
              <a:ext cx="6343650" cy="3162300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3891408" y="4988771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0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j-cs"/>
                </a:rPr>
                <a:t>Time for breakfast.</a:t>
              </a:r>
              <a:endParaRPr kumimoji="0" lang="zh-TW" altLang="en-US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endParaRPr>
            </a:p>
          </p:txBody>
        </p:sp>
      </p:grp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53" y="1691425"/>
            <a:ext cx="3730752" cy="3730752"/>
          </a:xfrm>
        </p:spPr>
      </p:pic>
      <p:sp>
        <p:nvSpPr>
          <p:cNvPr id="14" name="文字方塊 13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(AM)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00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</a:t>
            </a:r>
            <a:r>
              <a:rPr lang="en-US" altLang="zh-TW" sz="72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thirty.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395905" y="493183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Time for </a:t>
            </a:r>
            <a:r>
              <a:rPr kumimoji="0" lang="en-US" altLang="zh-TW" sz="72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teeth.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395703" y="28112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(AM)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45" y="2127801"/>
            <a:ext cx="4572493" cy="2804038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0" y="1877794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42194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seven fifty.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9" y="1802166"/>
            <a:ext cx="4018625" cy="4018625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56000" y="562693"/>
            <a:ext cx="10058400" cy="6208080"/>
            <a:chOff x="4056000" y="562693"/>
            <a:chExt cx="10058400" cy="620808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b="13398"/>
            <a:stretch/>
          </p:blipFill>
          <p:spPr>
            <a:xfrm>
              <a:off x="6868896" y="562693"/>
              <a:ext cx="4023182" cy="525809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0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j-cs"/>
                </a:rPr>
                <a:t>Time for school.</a:t>
              </a:r>
              <a:endParaRPr kumimoji="0" lang="zh-TW" altLang="en-US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698616" y="355616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(AM)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ten </a:t>
            </a:r>
            <a:r>
              <a:rPr kumimoji="0" lang="en-US" altLang="zh-TW" sz="7200" b="0" i="0" u="none" strike="noStrike" kern="1200" cap="none" spc="-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ten</a:t>
            </a: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 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77" y="2050741"/>
            <a:ext cx="3929109" cy="392910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46320" y="539496"/>
            <a:ext cx="9323150" cy="6225246"/>
            <a:chOff x="4056000" y="242564"/>
            <a:chExt cx="10058400" cy="65282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42564"/>
              <a:ext cx="6096000" cy="546735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0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j-cs"/>
                </a:rPr>
                <a:t>Time for recess.</a:t>
              </a:r>
              <a:endParaRPr kumimoji="0" lang="zh-TW" altLang="en-US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309823" y="25591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(AM)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twelve o’clock.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3" y="1890942"/>
            <a:ext cx="3946864" cy="394686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056000" y="2029522"/>
            <a:ext cx="10058400" cy="4741251"/>
            <a:chOff x="4056000" y="2029522"/>
            <a:chExt cx="10058400" cy="474125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029522"/>
              <a:ext cx="6197527" cy="3625554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0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j-cs"/>
                </a:rPr>
                <a:t>Time for lunch.</a:t>
              </a:r>
              <a:endParaRPr kumimoji="0" lang="zh-TW" altLang="en-US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(PM)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3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three </a:t>
            </a:r>
            <a:r>
              <a:rPr kumimoji="0" lang="en-US" altLang="zh-TW" sz="72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oh </a:t>
            </a: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five.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650360" y="1966311"/>
            <a:ext cx="10058400" cy="4460831"/>
            <a:chOff x="4650360" y="1966311"/>
            <a:chExt cx="10058400" cy="446083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7098" y="1966311"/>
              <a:ext cx="5772150" cy="342900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0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j-cs"/>
                </a:rPr>
                <a:t>Time for snack.</a:t>
              </a:r>
              <a:endParaRPr kumimoji="0" lang="zh-TW" altLang="en-US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" y="1725519"/>
            <a:ext cx="3910584" cy="391058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907962" y="278969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(PM)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five twenty.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39" y="1890943"/>
            <a:ext cx="4176943" cy="4176943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69080" y="1577562"/>
            <a:ext cx="8253096" cy="5101262"/>
            <a:chOff x="3543936" y="592576"/>
            <a:chExt cx="10058400" cy="598087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r="7822"/>
            <a:stretch/>
          </p:blipFill>
          <p:spPr>
            <a:xfrm>
              <a:off x="6614118" y="592576"/>
              <a:ext cx="4642413" cy="4967597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3543936" y="512268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0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j-cs"/>
                </a:rPr>
                <a:t>Time for homework.</a:t>
              </a:r>
              <a:endParaRPr kumimoji="0" lang="zh-TW" altLang="en-US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0233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(PM)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68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six thirty-five.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90" y="2041864"/>
            <a:ext cx="4000130" cy="400013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650360" y="1834334"/>
            <a:ext cx="10058400" cy="4592808"/>
            <a:chOff x="4650360" y="1834334"/>
            <a:chExt cx="10058400" cy="459280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7721" y="1834334"/>
              <a:ext cx="6630703" cy="3519055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0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j-cs"/>
                </a:rPr>
                <a:t>Time for dinner.</a:t>
              </a:r>
              <a:endParaRPr kumimoji="0" lang="zh-TW" altLang="en-US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7907962" y="2593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(PM)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72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eight forty-five.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2130641"/>
            <a:ext cx="3839592" cy="383959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265346" y="1756299"/>
            <a:ext cx="10058400" cy="4597691"/>
            <a:chOff x="5265346" y="1756299"/>
            <a:chExt cx="10058400" cy="459769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7505" y="1756299"/>
              <a:ext cx="4974779" cy="380606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5265346" y="4903233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0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j-cs"/>
                </a:rPr>
                <a:t>Time for TV.</a:t>
              </a:r>
              <a:endParaRPr kumimoji="0" lang="zh-TW" altLang="en-US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(PM)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69" y="0"/>
            <a:ext cx="10089931" cy="689429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260"/>
            <a:ext cx="3200400" cy="33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5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</a:t>
            </a:r>
            <a:r>
              <a:rPr kumimoji="0" lang="en-US" altLang="zh-TW" sz="72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nine twenty-five.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01254" y="2847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(PM)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2" name="Picture 4" descr="「take a shower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31" y="1809495"/>
            <a:ext cx="3818793" cy="38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4726250" y="5134844"/>
            <a:ext cx="7135179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Time for </a:t>
            </a:r>
            <a:r>
              <a:rPr kumimoji="0" lang="en-US" altLang="zh-TW" sz="72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shower.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2" y="1923393"/>
            <a:ext cx="4083269" cy="40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</a:t>
            </a:r>
            <a:r>
              <a:rPr kumimoji="0" lang="en-US" altLang="zh-TW" sz="72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ten fifteen.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7831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(PM)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625564" y="4992954"/>
            <a:ext cx="8566436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Time for </a:t>
            </a:r>
            <a:r>
              <a:rPr kumimoji="0" lang="en-US" altLang="zh-TW" sz="72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video game.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3" y="2083443"/>
            <a:ext cx="3205431" cy="34125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8" y="1963512"/>
            <a:ext cx="4729654" cy="3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ten fifty-five.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9" y="1882065"/>
            <a:ext cx="4079289" cy="407928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81390" y="283264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(PM)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429938" y="1651817"/>
            <a:ext cx="10058400" cy="4875909"/>
            <a:chOff x="5429938" y="1651817"/>
            <a:chExt cx="10058400" cy="48759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5834" y="1651817"/>
              <a:ext cx="5048290" cy="3936675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5429938" y="507696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0" i="0" u="none" strike="noStrike" kern="1200" cap="none" spc="-5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新細明體" panose="02020500000000000000" pitchFamily="18" charset="-120"/>
                  <a:cs typeface="+mj-cs"/>
                </a:rPr>
                <a:t>Time for bed.</a:t>
              </a:r>
              <a:endParaRPr kumimoji="0" lang="zh-TW" altLang="en-US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6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翰林粗圓體" panose="020F0804030503020204" pitchFamily="34" charset="0"/>
              </a:rPr>
              <a:t>Lunch time in 16 different countries!</a:t>
            </a:r>
            <a:endParaRPr lang="zh-TW" altLang="en-US" dirty="0">
              <a:latin typeface="翰林粗圓體" panose="020F080403050302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621767" y="1429461"/>
            <a:ext cx="8342039" cy="5428539"/>
            <a:chOff x="1621767" y="1429461"/>
            <a:chExt cx="8342039" cy="5428539"/>
          </a:xfrm>
        </p:grpSpPr>
        <p:pic>
          <p:nvPicPr>
            <p:cNvPr id="2050" name="Picture 2" descr="https://static.smalljoys.me/2017/12/spai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767" y="1429461"/>
              <a:ext cx="8342039" cy="542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Spain Flag Wallpapers安卓下載，安卓版APK | 免費下載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572" y="5495859"/>
              <a:ext cx="2270234" cy="136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1621766" y="1423249"/>
            <a:ext cx="8342039" cy="5422327"/>
            <a:chOff x="1621766" y="1423249"/>
            <a:chExt cx="8342039" cy="5422327"/>
          </a:xfrm>
        </p:grpSpPr>
        <p:pic>
          <p:nvPicPr>
            <p:cNvPr id="8" name="Picture 4" descr="巴西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766" y="1423249"/>
              <a:ext cx="8342039" cy="542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Brazil flag package - Country flag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904" y="5328744"/>
              <a:ext cx="2166901" cy="151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群組 5"/>
          <p:cNvGrpSpPr/>
          <p:nvPr/>
        </p:nvGrpSpPr>
        <p:grpSpPr>
          <a:xfrm>
            <a:off x="1621765" y="1429461"/>
            <a:ext cx="8342040" cy="5422327"/>
            <a:chOff x="1621765" y="1429461"/>
            <a:chExt cx="8342040" cy="5422327"/>
          </a:xfrm>
        </p:grpSpPr>
        <p:pic>
          <p:nvPicPr>
            <p:cNvPr id="2058" name="Picture 10" descr="芬蘭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765" y="1429461"/>
              <a:ext cx="8342040" cy="542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Finland flag package - Country flag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157" y="5495859"/>
              <a:ext cx="2212648" cy="134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群組 6"/>
          <p:cNvGrpSpPr/>
          <p:nvPr/>
        </p:nvGrpSpPr>
        <p:grpSpPr>
          <a:xfrm>
            <a:off x="1597571" y="1429461"/>
            <a:ext cx="8366233" cy="5438053"/>
            <a:chOff x="1597571" y="1429461"/>
            <a:chExt cx="8366233" cy="5438053"/>
          </a:xfrm>
        </p:grpSpPr>
        <p:pic>
          <p:nvPicPr>
            <p:cNvPr id="2062" name="Picture 14" descr="法國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571" y="1429461"/>
              <a:ext cx="8366233" cy="5438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Flag of France - Wikipedi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4193" y="5299168"/>
              <a:ext cx="2319611" cy="154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群組 10"/>
          <p:cNvGrpSpPr/>
          <p:nvPr/>
        </p:nvGrpSpPr>
        <p:grpSpPr>
          <a:xfrm>
            <a:off x="1584980" y="1449900"/>
            <a:ext cx="8378824" cy="5446238"/>
            <a:chOff x="1584980" y="1449900"/>
            <a:chExt cx="8378824" cy="5446238"/>
          </a:xfrm>
        </p:grpSpPr>
        <p:pic>
          <p:nvPicPr>
            <p:cNvPr id="2066" name="Picture 18" descr="greec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980" y="1449900"/>
              <a:ext cx="8378824" cy="5446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09173" y="5403450"/>
              <a:ext cx="2239032" cy="1492688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1584978" y="1429460"/>
            <a:ext cx="8378826" cy="5446238"/>
            <a:chOff x="1584978" y="1429460"/>
            <a:chExt cx="8378826" cy="5446238"/>
          </a:xfrm>
        </p:grpSpPr>
        <p:pic>
          <p:nvPicPr>
            <p:cNvPr id="2070" name="Picture 22" descr="ital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978" y="1429460"/>
              <a:ext cx="8378826" cy="544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Flag of Italy - Wikipedia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896" y="5196159"/>
              <a:ext cx="2519309" cy="1679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群組 12"/>
          <p:cNvGrpSpPr/>
          <p:nvPr/>
        </p:nvGrpSpPr>
        <p:grpSpPr>
          <a:xfrm>
            <a:off x="1593256" y="1393668"/>
            <a:ext cx="8480910" cy="5512593"/>
            <a:chOff x="1593256" y="1393668"/>
            <a:chExt cx="8480910" cy="5512593"/>
          </a:xfrm>
        </p:grpSpPr>
        <p:pic>
          <p:nvPicPr>
            <p:cNvPr id="2074" name="Picture 26" descr="south-kore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256" y="1393668"/>
              <a:ext cx="8480910" cy="5512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6" name="Picture 28" descr="File:Flag of South Korea (1945–1948).svg - 維基百科，自由的百科全書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374" y="5391050"/>
              <a:ext cx="2237162" cy="149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群組 13"/>
          <p:cNvGrpSpPr/>
          <p:nvPr/>
        </p:nvGrpSpPr>
        <p:grpSpPr>
          <a:xfrm>
            <a:off x="1593256" y="1383544"/>
            <a:ext cx="8480910" cy="5522717"/>
            <a:chOff x="1593256" y="1383544"/>
            <a:chExt cx="8480910" cy="5522717"/>
          </a:xfrm>
        </p:grpSpPr>
        <p:pic>
          <p:nvPicPr>
            <p:cNvPr id="2078" name="Picture 30" descr="uk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256" y="1383544"/>
              <a:ext cx="8480910" cy="5522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0" name="Picture 32" descr="Flag of the United Kingdom - Wikipedia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1744" y="5374025"/>
              <a:ext cx="2259791" cy="1492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1574939" y="1393002"/>
            <a:ext cx="8499227" cy="5525407"/>
            <a:chOff x="1574939" y="1393002"/>
            <a:chExt cx="8499227" cy="5525407"/>
          </a:xfrm>
        </p:grpSpPr>
        <p:pic>
          <p:nvPicPr>
            <p:cNvPr id="2082" name="Picture 34" descr="ukraine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939" y="1393002"/>
              <a:ext cx="8484873" cy="548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4" name="Picture 36" descr="Ukraine flag package - Country flags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267" y="5275523"/>
              <a:ext cx="2353899" cy="164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1604895" y="1366343"/>
            <a:ext cx="8475929" cy="5509355"/>
            <a:chOff x="1604895" y="1366343"/>
            <a:chExt cx="8475929" cy="5509355"/>
          </a:xfrm>
        </p:grpSpPr>
        <p:pic>
          <p:nvPicPr>
            <p:cNvPr id="2086" name="Picture 38" descr="https://static.smalljoys.me/2017/12/usa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895" y="1366343"/>
              <a:ext cx="8475929" cy="550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8" name="Picture 40" descr="Flag of the United States - Wikipedia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2627" y="5172515"/>
              <a:ext cx="2168824" cy="167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群組 19"/>
          <p:cNvGrpSpPr/>
          <p:nvPr/>
        </p:nvGrpSpPr>
        <p:grpSpPr>
          <a:xfrm>
            <a:off x="1560584" y="1392686"/>
            <a:ext cx="8513581" cy="5532253"/>
            <a:chOff x="1560584" y="1392686"/>
            <a:chExt cx="8513581" cy="5532253"/>
          </a:xfrm>
        </p:grpSpPr>
        <p:pic>
          <p:nvPicPr>
            <p:cNvPr id="2090" name="Picture 42" descr="https://i1.kknews.cc/SIG=1up4dfp/1371/69272543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584" y="1392686"/>
              <a:ext cx="8513581" cy="5523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2" name="Picture 44" descr="Flag of India - Wikipedia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0820" y="5306345"/>
              <a:ext cx="2427891" cy="1618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文字方塊 42"/>
            <p:cNvSpPr txBox="1"/>
            <p:nvPr/>
          </p:nvSpPr>
          <p:spPr>
            <a:xfrm>
              <a:off x="4761467" y="6106108"/>
              <a:ext cx="16591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翰林粗圓體" panose="020F0804030503020204" pitchFamily="34" charset="0"/>
                  <a:ea typeface="新細明體" panose="02020500000000000000" pitchFamily="18" charset="-120"/>
                  <a:cs typeface="+mn-cs"/>
                </a:rPr>
                <a:t>India</a:t>
              </a:r>
              <a:endPara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1510621" y="1380496"/>
            <a:ext cx="8564327" cy="5502121"/>
            <a:chOff x="1510621" y="1380496"/>
            <a:chExt cx="8564327" cy="5502121"/>
          </a:xfrm>
        </p:grpSpPr>
        <p:grpSp>
          <p:nvGrpSpPr>
            <p:cNvPr id="17" name="群組 16"/>
            <p:cNvGrpSpPr/>
            <p:nvPr/>
          </p:nvGrpSpPr>
          <p:grpSpPr>
            <a:xfrm>
              <a:off x="1510621" y="1380496"/>
              <a:ext cx="8564327" cy="5502121"/>
              <a:chOff x="-4282164" y="1552534"/>
              <a:chExt cx="8564327" cy="5502121"/>
            </a:xfrm>
          </p:grpSpPr>
          <p:pic>
            <p:nvPicPr>
              <p:cNvPr id="2094" name="Picture 46" descr="https://i1.kknews.cc/SIG=3jbheb/1372/615117260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82164" y="1552534"/>
                <a:ext cx="8564327" cy="55021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6" name="Picture 48" descr="Sweden flag package - Country flags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6897" y="5529204"/>
                <a:ext cx="2421158" cy="15180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文字方塊 20"/>
            <p:cNvSpPr txBox="1"/>
            <p:nvPr/>
          </p:nvSpPr>
          <p:spPr>
            <a:xfrm>
              <a:off x="3959308" y="5565019"/>
              <a:ext cx="2115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翰林粗圓體" panose="020F0804030503020204" pitchFamily="34" charset="0"/>
                  <a:ea typeface="新細明體" panose="02020500000000000000" pitchFamily="18" charset="-120"/>
                  <a:cs typeface="+mn-cs"/>
                </a:rPr>
                <a:t>Sweden</a:t>
              </a:r>
              <a:endPara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488971" y="1371478"/>
            <a:ext cx="8585194" cy="5531836"/>
            <a:chOff x="1488971" y="1371478"/>
            <a:chExt cx="8585194" cy="5531836"/>
          </a:xfrm>
        </p:grpSpPr>
        <p:pic>
          <p:nvPicPr>
            <p:cNvPr id="2108" name="Picture 60" descr="Teaching in Japan: An Ode to School Lunch - GaijinPot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971" y="1371478"/>
              <a:ext cx="8585194" cy="553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2" descr="File:Flag of Japan (bordered).svg - 維基百科，自由嘅百科全書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505" y="5468243"/>
              <a:ext cx="2066806" cy="137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文字方塊 57"/>
            <p:cNvSpPr txBox="1"/>
            <p:nvPr/>
          </p:nvSpPr>
          <p:spPr>
            <a:xfrm>
              <a:off x="6608844" y="6106107"/>
              <a:ext cx="1586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翰林粗圓體" panose="020F0804030503020204" pitchFamily="34" charset="0"/>
                  <a:ea typeface="新細明體" panose="02020500000000000000" pitchFamily="18" charset="-120"/>
                  <a:cs typeface="+mn-cs"/>
                </a:rPr>
                <a:t>Japan</a:t>
              </a:r>
              <a:endPara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1475239" y="1361473"/>
            <a:ext cx="8612909" cy="5563466"/>
            <a:chOff x="1475239" y="1361473"/>
            <a:chExt cx="8612909" cy="5563466"/>
          </a:xfrm>
        </p:grpSpPr>
        <p:pic>
          <p:nvPicPr>
            <p:cNvPr id="2110" name="Picture 62" descr="http://www.bomb01.com/upload/news/original/c0671cf3bf933a7e773de4f4cc590404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970" y="1361473"/>
              <a:ext cx="8599178" cy="5563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4041943" y="2183262"/>
              <a:ext cx="12378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翰林粗圓體" panose="020F0804030503020204" pitchFamily="34" charset="0"/>
                  <a:ea typeface="新細明體" panose="02020500000000000000" pitchFamily="18" charset="-120"/>
                  <a:cs typeface="+mn-cs"/>
                </a:rPr>
                <a:t>Cuba</a:t>
              </a:r>
              <a:endPara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113" name="Picture 65" descr="Cuba flag package - Country flags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239" y="1365134"/>
              <a:ext cx="2484069" cy="1636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群組 31"/>
          <p:cNvGrpSpPr/>
          <p:nvPr/>
        </p:nvGrpSpPr>
        <p:grpSpPr>
          <a:xfrm>
            <a:off x="1461841" y="1364948"/>
            <a:ext cx="8611702" cy="5535609"/>
            <a:chOff x="1461841" y="1364948"/>
            <a:chExt cx="8611702" cy="5535609"/>
          </a:xfrm>
        </p:grpSpPr>
        <p:pic>
          <p:nvPicPr>
            <p:cNvPr id="2115" name="Picture 67" descr="http://www.bomb01.com/upload/news/original/b660bcfb22beb455d7d4d2f7534b682c.jp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841" y="1364948"/>
              <a:ext cx="8611702" cy="5535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6061527" y="6192671"/>
              <a:ext cx="185980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翰林粗圓體" panose="020F0804030503020204" pitchFamily="34" charset="0"/>
                  <a:ea typeface="新細明體" panose="02020500000000000000" pitchFamily="18" charset="-120"/>
                  <a:cs typeface="+mn-cs"/>
                </a:rPr>
                <a:t>Ghana</a:t>
              </a:r>
              <a:endPara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117" name="Picture 69" descr="Flag of Ghana - Wikipedia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7065" y="5607851"/>
              <a:ext cx="1931245" cy="128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233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6" y="1946384"/>
            <a:ext cx="4762500" cy="47625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47" y="1946384"/>
            <a:ext cx="6350000" cy="4762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85036" y="485368"/>
            <a:ext cx="9855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seven hands and eight </a:t>
            </a:r>
            <a:r>
              <a:rPr kumimoji="0" lang="en-US" altLang="zh-TW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feet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7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464" y="0"/>
            <a:ext cx="4678682" cy="348598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4448" b="1405"/>
          <a:stretch/>
        </p:blipFill>
        <p:spPr>
          <a:xfrm>
            <a:off x="6472642" y="112467"/>
            <a:ext cx="4700793" cy="33735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974" y="3485983"/>
            <a:ext cx="4607661" cy="337251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t="1818" b="1394"/>
          <a:stretch/>
        </p:blipFill>
        <p:spPr>
          <a:xfrm>
            <a:off x="6578805" y="3388303"/>
            <a:ext cx="4728616" cy="34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1890" y="225966"/>
            <a:ext cx="4934606" cy="239635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Find numbers.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找數字卡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)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1890" y="3231929"/>
            <a:ext cx="5108028" cy="320039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Write down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the time.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寫英文時間</a:t>
            </a:r>
            <a:endParaRPr kumimoji="0" lang="en-US" altLang="zh-TW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+ 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am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或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pm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)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44207" y="0"/>
            <a:ext cx="6164317" cy="239635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Draw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the picture.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畫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動作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)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44207" y="5234152"/>
            <a:ext cx="6164316" cy="1592313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Show answers 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一起秀答案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)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44206" y="2622325"/>
            <a:ext cx="6164317" cy="2493585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Mark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two hands.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標指針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)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7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ife Time GIF by andregola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82" y="165340"/>
            <a:ext cx="7883280" cy="72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67103" y="157655"/>
            <a:ext cx="9806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Hurry up and don’t be late!</a:t>
            </a:r>
            <a:endParaRPr lang="zh-TW" altLang="en-US" sz="54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2648607"/>
            <a:ext cx="19233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latin typeface="翰林粗圓體" panose="020F0804030503020204" pitchFamily="34" charset="0"/>
              </a:rPr>
              <a:t>It’s 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________. </a:t>
            </a:r>
            <a:endParaRPr lang="zh-TW" altLang="en-US" sz="6600" dirty="0">
              <a:latin typeface="翰林粗圓體" panose="020F0804030503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821918" y="2068756"/>
            <a:ext cx="22229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latin typeface="翰林粗圓體" panose="020F0804030503020204" pitchFamily="34" charset="0"/>
              </a:rPr>
              <a:t>Time for 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________. </a:t>
            </a:r>
            <a:endParaRPr lang="zh-TW" altLang="en-US" sz="6600" dirty="0"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nderella - What time is 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Time] What time is 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8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60" y="0"/>
            <a:ext cx="9931940" cy="6858000"/>
          </a:xfrm>
          <a:prstGeom prst="rect">
            <a:avLst/>
          </a:prstGeom>
        </p:spPr>
      </p:pic>
      <p:sp>
        <p:nvSpPr>
          <p:cNvPr id="6" name="橢圓形圖說文字 5"/>
          <p:cNvSpPr/>
          <p:nvPr/>
        </p:nvSpPr>
        <p:spPr>
          <a:xfrm>
            <a:off x="5460292" y="882870"/>
            <a:ext cx="1765738" cy="993226"/>
          </a:xfrm>
          <a:prstGeom prst="wedgeEllipseCallout">
            <a:avLst>
              <a:gd name="adj1" fmla="val -85119"/>
              <a:gd name="adj2" fmla="val 108654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787591" y="2364828"/>
            <a:ext cx="5834611" cy="1200329"/>
            <a:chOff x="787591" y="2364828"/>
            <a:chExt cx="5834611" cy="1200329"/>
          </a:xfrm>
        </p:grpSpPr>
        <p:sp>
          <p:nvSpPr>
            <p:cNvPr id="7" name="文字方塊 6"/>
            <p:cNvSpPr txBox="1"/>
            <p:nvPr/>
          </p:nvSpPr>
          <p:spPr>
            <a:xfrm>
              <a:off x="787591" y="2364828"/>
              <a:ext cx="5834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t</a:t>
              </a:r>
              <a:r>
                <a:rPr kumimoji="0" lang="en-US" altLang="zh-TW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his   these</a:t>
              </a:r>
              <a:endPara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向右箭號 7"/>
            <p:cNvSpPr/>
            <p:nvPr/>
          </p:nvSpPr>
          <p:spPr>
            <a:xfrm>
              <a:off x="2758965" y="2696979"/>
              <a:ext cx="945931" cy="6700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5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14987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4440125" y="323812"/>
            <a:ext cx="7368247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Time for lunch.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36" name="Picture 12" descr="Let'S Eat Kitchen GIF by Denyse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86" y="2995449"/>
            <a:ext cx="2396986" cy="23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static.smalljoys.me/2017/12/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55" y="2661127"/>
            <a:ext cx="4523777" cy="339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lock 12:00 | ClipArt ETC">
            <a:extLst>
              <a:ext uri="{FF2B5EF4-FFF2-40B4-BE49-F238E27FC236}">
                <a16:creationId xmlns:a16="http://schemas.microsoft.com/office/drawing/2014/main" id="{4B941320-0CC3-4C4E-8692-EDF512AD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33" y="2661127"/>
            <a:ext cx="3614054" cy="361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2982" y="99640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4660842" y="248585"/>
            <a:ext cx="4451627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Hooray!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6" name="Picture 4" descr="Happy Fuck Yeah Sticker by Originals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76" y="2908039"/>
            <a:ext cx="28575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rolinedirector | Spongebob drawings, Spongebob gif, Spongebob friend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071" y="2561958"/>
            <a:ext cx="4106856" cy="41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ip Hip Hooray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8" y="2302013"/>
            <a:ext cx="3925364" cy="419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-191283" y="116594"/>
            <a:ext cx="12198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微軟正黑體" panose="020B0604030504040204" pitchFamily="34" charset="-120"/>
                <a:cs typeface="Aharoni" panose="02010803020104030203" pitchFamily="2" charset="-79"/>
              </a:rPr>
              <a:t>Phonics Time   </a:t>
            </a:r>
            <a:r>
              <a:rPr kumimoji="0" lang="en-US" altLang="zh-TW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微軟正黑體" panose="020B0604030504040204" pitchFamily="34" charset="-120"/>
                <a:cs typeface="Aharoni" panose="02010803020104030203" pitchFamily="2" charset="-79"/>
              </a:rPr>
              <a:t>p18~19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微軟正黑體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5" y="2873666"/>
            <a:ext cx="5573688" cy="35744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63" y="1962150"/>
            <a:ext cx="60007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1143266" y="1097220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38221" y="4395773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a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線接點 11"/>
          <p:cNvCxnSpPr/>
          <p:nvPr/>
        </p:nvCxnSpPr>
        <p:spPr>
          <a:xfrm flipV="1">
            <a:off x="0" y="3550796"/>
            <a:ext cx="12192000" cy="1225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2" y="0"/>
            <a:ext cx="7672504" cy="355079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0" y="4340028"/>
            <a:ext cx="3689131" cy="178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215540" y="4128502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 b="10482"/>
          <a:stretch/>
        </p:blipFill>
        <p:spPr>
          <a:xfrm>
            <a:off x="1638226" y="1"/>
            <a:ext cx="10985089" cy="3550796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 flipV="1">
            <a:off x="0" y="3550796"/>
            <a:ext cx="12192000" cy="1225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1" y="4377404"/>
            <a:ext cx="3689131" cy="1786914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15540" y="480076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2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ɛ] vs. [æ] - English Vowel Pronunci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3492"/>
            <a:ext cx="5575211" cy="34845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23" y="3499616"/>
            <a:ext cx="6175077" cy="34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n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4" y="3867150"/>
            <a:ext cx="4762500" cy="2990850"/>
          </a:xfrm>
          <a:prstGeom prst="rect">
            <a:avLst/>
          </a:prstGeom>
        </p:spPr>
      </p:pic>
      <p:sp>
        <p:nvSpPr>
          <p:cNvPr id="4" name="向下箭號 3"/>
          <p:cNvSpPr/>
          <p:nvPr/>
        </p:nvSpPr>
        <p:spPr>
          <a:xfrm rot="4585207">
            <a:off x="4361054" y="3411795"/>
            <a:ext cx="1021618" cy="11193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55" y="3467428"/>
            <a:ext cx="6027684" cy="3390572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 rot="3163012">
            <a:off x="10505013" y="4377801"/>
            <a:ext cx="1021618" cy="156233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9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e _ ABC Alphabet _ Fun Phonics _ How to Read _ Made by Kids vs Phonics_WeaflshNgNU_1080p">
            <a:hlinkClick r:id="" action="ppaction://media"/>
            <a:extLst>
              <a:ext uri="{FF2B5EF4-FFF2-40B4-BE49-F238E27FC236}">
                <a16:creationId xmlns:a16="http://schemas.microsoft.com/office/drawing/2014/main" id="{F1C12309-D196-404E-9088-F1A0BA2D6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2" y="3472847"/>
            <a:ext cx="6549588" cy="32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94" y="0"/>
            <a:ext cx="9979706" cy="6858000"/>
          </a:xfrm>
        </p:spPr>
      </p:pic>
      <p:sp>
        <p:nvSpPr>
          <p:cNvPr id="6" name="橢圓形圖說文字 5"/>
          <p:cNvSpPr/>
          <p:nvPr/>
        </p:nvSpPr>
        <p:spPr>
          <a:xfrm>
            <a:off x="7882760" y="173422"/>
            <a:ext cx="1765738" cy="993226"/>
          </a:xfrm>
          <a:prstGeom prst="wedgeEllipseCallout">
            <a:avLst>
              <a:gd name="adj1" fmla="val -85119"/>
              <a:gd name="adj2" fmla="val 108654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056138" y="1529255"/>
            <a:ext cx="451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 are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528840" y="414783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v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3472991" y="908540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2" y="3578772"/>
            <a:ext cx="4715379" cy="2766356"/>
          </a:xfrm>
          <a:prstGeom prst="rect">
            <a:avLst/>
          </a:prstGeom>
        </p:spPr>
      </p:pic>
      <p:pic>
        <p:nvPicPr>
          <p:cNvPr id="3076" name="Picture 4" descr="Happy Christmas Eve Eve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447" y="2805381"/>
            <a:ext cx="4263553" cy="406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erry Christmas Eve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62" y="3578772"/>
            <a:ext cx="3727285" cy="27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2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7483798" y="84236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1170508" y="84236"/>
            <a:ext cx="4017887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Chin</a:t>
            </a:r>
            <a:endParaRPr kumimoji="0" lang="en-US" altLang="zh-TW" sz="1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507422" y="648154"/>
            <a:ext cx="5556363" cy="1767590"/>
            <a:chOff x="2936611" y="886747"/>
            <a:chExt cx="5556363" cy="1767590"/>
          </a:xfrm>
        </p:grpSpPr>
        <p:sp>
          <p:nvSpPr>
            <p:cNvPr id="9" name="矩形: 圓角 8"/>
            <p:cNvSpPr/>
            <p:nvPr/>
          </p:nvSpPr>
          <p:spPr>
            <a:xfrm>
              <a:off x="2936611" y="886747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4" y="3152926"/>
            <a:ext cx="4582511" cy="3436883"/>
          </a:xfrm>
          <a:prstGeom prst="rect">
            <a:avLst/>
          </a:prstGeom>
        </p:spPr>
      </p:pic>
      <p:pic>
        <p:nvPicPr>
          <p:cNvPr id="2050" name="Picture 2" descr="叶问一代宗师·叶问第1集www zizijia com on Make a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37793"/>
            <a:ext cx="6858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_E _ Fun Phonics _ How to Read _ Magic E _ Made by Kids vs Phon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0776" t="19288" r="10668" b="19074"/>
          <a:stretch/>
        </p:blipFill>
        <p:spPr>
          <a:xfrm>
            <a:off x="283779" y="0"/>
            <a:ext cx="11682248" cy="687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90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7930" y="0"/>
            <a:ext cx="11964069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is 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has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 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She is 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v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v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has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 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 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and 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v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 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can speak Chin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 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of p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 and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 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/>
          <a:stretch/>
        </p:blipFill>
        <p:spPr>
          <a:xfrm>
            <a:off x="-170558" y="835572"/>
            <a:ext cx="12362558" cy="529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8"/>
          <p:cNvSpPr/>
          <p:nvPr/>
        </p:nvSpPr>
        <p:spPr>
          <a:xfrm>
            <a:off x="1872890" y="518718"/>
            <a:ext cx="1657350" cy="173116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15540" y="4128502"/>
            <a:ext cx="4261217" cy="1731169"/>
            <a:chOff x="4644008" y="1021298"/>
            <a:chExt cx="4261217" cy="1731169"/>
          </a:xfrm>
        </p:grpSpPr>
        <p:sp>
          <p:nvSpPr>
            <p:cNvPr id="4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7" name="矩形: 圓角 8"/>
          <p:cNvSpPr/>
          <p:nvPr/>
        </p:nvSpPr>
        <p:spPr>
          <a:xfrm>
            <a:off x="7591362" y="480076"/>
            <a:ext cx="1657350" cy="173116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6512897" y="4012947"/>
            <a:ext cx="4261217" cy="1731169"/>
            <a:chOff x="4644008" y="1021298"/>
            <a:chExt cx="4261217" cy="1731169"/>
          </a:xfrm>
        </p:grpSpPr>
        <p:sp>
          <p:nvSpPr>
            <p:cNvPr id="9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a</a:t>
              </a:r>
              <a:endParaRPr kumimoji="0" lang="zh-TW" alt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248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31" y="0"/>
            <a:ext cx="6984776" cy="676126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671034" y="1340069"/>
            <a:ext cx="2822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a_e</a:t>
            </a:r>
            <a:endParaRPr lang="en-US" altLang="zh-TW" sz="7200" dirty="0" smtClean="0">
              <a:solidFill>
                <a:srgbClr val="0000FF"/>
              </a:solidFill>
              <a:latin typeface="翰林粗圓體" panose="020F0804030503020204" pitchFamily="34" charset="0"/>
            </a:endParaRP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e_e</a:t>
            </a:r>
            <a:endParaRPr lang="zh-TW" altLang="en-US" sz="7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1" y="0"/>
            <a:ext cx="8787377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049408" y="1371600"/>
            <a:ext cx="2822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a_e</a:t>
            </a:r>
            <a:endParaRPr lang="en-US" altLang="zh-TW" sz="7200" dirty="0" smtClean="0">
              <a:solidFill>
                <a:srgbClr val="0000FF"/>
              </a:solidFill>
              <a:latin typeface="翰林粗圓體" panose="020F0804030503020204" pitchFamily="34" charset="0"/>
            </a:endParaRP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e_e</a:t>
            </a:r>
            <a:endParaRPr lang="zh-TW" altLang="en-US" sz="7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8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et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09" y="169479"/>
            <a:ext cx="4513726" cy="668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119241" y="1251581"/>
            <a:ext cx="2822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a_e</a:t>
            </a:r>
            <a:endParaRPr lang="en-US" altLang="zh-TW" sz="7200" dirty="0" smtClean="0">
              <a:solidFill>
                <a:srgbClr val="0000FF"/>
              </a:solidFill>
              <a:latin typeface="翰林粗圓體" panose="020F0804030503020204" pitchFamily="34" charset="0"/>
            </a:endParaRP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e_e</a:t>
            </a:r>
            <a:endParaRPr lang="zh-TW" altLang="en-US" sz="7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05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31" y="0"/>
            <a:ext cx="9997569" cy="6858000"/>
          </a:xfrm>
        </p:spPr>
      </p:pic>
      <p:sp>
        <p:nvSpPr>
          <p:cNvPr id="5" name="橢圓形圖說文字 4"/>
          <p:cNvSpPr/>
          <p:nvPr/>
        </p:nvSpPr>
        <p:spPr>
          <a:xfrm>
            <a:off x="2459421" y="2029940"/>
            <a:ext cx="3783724" cy="1245477"/>
          </a:xfrm>
          <a:prstGeom prst="wedgeEllipseCallout">
            <a:avLst>
              <a:gd name="adj1" fmla="val 41520"/>
              <a:gd name="adj2" fmla="val -110211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80168"/>
            <a:ext cx="9997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Do you have the time?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7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79" y="0"/>
            <a:ext cx="7722973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82869" y="1340069"/>
            <a:ext cx="2822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a_e</a:t>
            </a:r>
            <a:endParaRPr lang="en-US" altLang="zh-TW" sz="7200" dirty="0" smtClean="0">
              <a:solidFill>
                <a:srgbClr val="0000FF"/>
              </a:solidFill>
              <a:latin typeface="翰林粗圓體" panose="020F0804030503020204" pitchFamily="34" charset="0"/>
            </a:endParaRP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e_e</a:t>
            </a:r>
            <a:endParaRPr lang="zh-TW" altLang="en-US" sz="7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t Hate Sticker by VITA VITA ‧ 塔仔不正經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572"/>
            <a:ext cx="7080797" cy="608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308427" y="1340069"/>
            <a:ext cx="2822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a_e</a:t>
            </a:r>
            <a:endParaRPr lang="en-US" altLang="zh-TW" sz="7200" dirty="0" smtClean="0">
              <a:solidFill>
                <a:srgbClr val="0000FF"/>
              </a:solidFill>
              <a:latin typeface="翰林粗圓體" panose="020F0804030503020204" pitchFamily="34" charset="0"/>
            </a:endParaRP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e_e</a:t>
            </a:r>
            <a:endParaRPr lang="zh-TW" altLang="en-US" sz="7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09" y="804042"/>
            <a:ext cx="7490408" cy="520167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98634" y="1481399"/>
            <a:ext cx="2822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a_e</a:t>
            </a:r>
            <a:endParaRPr lang="en-US" altLang="zh-TW" sz="7200" dirty="0" smtClean="0">
              <a:solidFill>
                <a:srgbClr val="0000FF"/>
              </a:solidFill>
              <a:latin typeface="翰林粗圓體" panose="020F0804030503020204" pitchFamily="34" charset="0"/>
            </a:endParaRP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e_e</a:t>
            </a:r>
            <a:endParaRPr lang="zh-TW" altLang="en-US" sz="7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tigieg Pete Buttigieg GIF - Buttigieg PeteButtigieg Chuckles - Discover 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671034" y="1340069"/>
            <a:ext cx="2822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a_e</a:t>
            </a:r>
            <a:endParaRPr lang="en-US" altLang="zh-TW" sz="7200" dirty="0" smtClean="0">
              <a:solidFill>
                <a:srgbClr val="0000FF"/>
              </a:solidFill>
              <a:latin typeface="翰林粗圓體" panose="020F0804030503020204" pitchFamily="34" charset="0"/>
            </a:endParaRP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e_e</a:t>
            </a:r>
            <a:endParaRPr lang="zh-TW" altLang="en-US" sz="7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lrighty Then! Ace Ventura Is Getting A Reboo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8" y="1388843"/>
            <a:ext cx="8704647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002110" y="1119352"/>
            <a:ext cx="2822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a_e</a:t>
            </a:r>
            <a:endParaRPr lang="en-US" altLang="zh-TW" sz="7200" dirty="0" smtClean="0">
              <a:solidFill>
                <a:srgbClr val="0000FF"/>
              </a:solidFill>
              <a:latin typeface="翰林粗圓體" panose="020F0804030503020204" pitchFamily="34" charset="0"/>
            </a:endParaRP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e_e</a:t>
            </a:r>
            <a:endParaRPr lang="zh-TW" altLang="en-US" sz="7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ood Job Clap GIF - GoodJob Clap Applause - Discover &amp; Share GIFs ...">
            <a:extLst>
              <a:ext uri="{FF2B5EF4-FFF2-40B4-BE49-F238E27FC236}">
                <a16:creationId xmlns:a16="http://schemas.microsoft.com/office/drawing/2014/main" id="{98EEBAF1-B3A4-4F10-B04D-DA49F02A8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0" y="0"/>
            <a:ext cx="6418316" cy="36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9002110" y="1119352"/>
            <a:ext cx="2822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a_e</a:t>
            </a:r>
            <a:endParaRPr lang="en-US" altLang="zh-TW" sz="7200" dirty="0" smtClean="0">
              <a:solidFill>
                <a:srgbClr val="0000FF"/>
              </a:solidFill>
              <a:latin typeface="翰林粗圓體" panose="020F0804030503020204" pitchFamily="34" charset="0"/>
            </a:endParaRP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</a:p>
          <a:p>
            <a:pPr algn="ctr"/>
            <a:r>
              <a:rPr lang="en-US" altLang="zh-TW" sz="7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_</a:t>
            </a:r>
            <a:r>
              <a:rPr lang="en-US" altLang="zh-TW" sz="7200" dirty="0" err="1" smtClean="0">
                <a:solidFill>
                  <a:srgbClr val="0000FF"/>
                </a:solidFill>
                <a:latin typeface="翰林粗圓體" panose="020F0804030503020204" pitchFamily="34" charset="0"/>
              </a:rPr>
              <a:t>e_e</a:t>
            </a:r>
            <a:endParaRPr lang="zh-TW" altLang="en-US" sz="7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pic>
        <p:nvPicPr>
          <p:cNvPr id="4" name="Picture 2" descr="gif gifs high war plane air boss jet high life fighter jet ...">
            <a:extLst>
              <a:ext uri="{FF2B5EF4-FFF2-40B4-BE49-F238E27FC236}">
                <a16:creationId xmlns:a16="http://schemas.microsoft.com/office/drawing/2014/main" id="{3F199A38-A948-4884-BECB-FE2686751A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1" y="3610302"/>
            <a:ext cx="6539884" cy="32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6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179" t="15265" r="10183" b="14979"/>
          <a:stretch/>
        </p:blipFill>
        <p:spPr>
          <a:xfrm>
            <a:off x="457200" y="0"/>
            <a:ext cx="10421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956" t="6358" r="8568" b="16918"/>
          <a:stretch/>
        </p:blipFill>
        <p:spPr>
          <a:xfrm>
            <a:off x="867101" y="0"/>
            <a:ext cx="10247587" cy="6818956"/>
          </a:xfrm>
          <a:prstGeom prst="rect">
            <a:avLst/>
          </a:prstGeom>
        </p:spPr>
      </p:pic>
      <p:sp>
        <p:nvSpPr>
          <p:cNvPr id="3" name="五角星形 2"/>
          <p:cNvSpPr/>
          <p:nvPr/>
        </p:nvSpPr>
        <p:spPr>
          <a:xfrm>
            <a:off x="315310" y="315310"/>
            <a:ext cx="693683" cy="867104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五角星形 3"/>
          <p:cNvSpPr/>
          <p:nvPr/>
        </p:nvSpPr>
        <p:spPr>
          <a:xfrm>
            <a:off x="315308" y="1182414"/>
            <a:ext cx="693683" cy="867104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五角星形 4"/>
          <p:cNvSpPr/>
          <p:nvPr/>
        </p:nvSpPr>
        <p:spPr>
          <a:xfrm>
            <a:off x="315306" y="2049518"/>
            <a:ext cx="693683" cy="867104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五角星形 5"/>
          <p:cNvSpPr/>
          <p:nvPr/>
        </p:nvSpPr>
        <p:spPr>
          <a:xfrm>
            <a:off x="315304" y="2916622"/>
            <a:ext cx="693683" cy="867104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五角星形 6"/>
          <p:cNvSpPr/>
          <p:nvPr/>
        </p:nvSpPr>
        <p:spPr>
          <a:xfrm>
            <a:off x="331067" y="3783726"/>
            <a:ext cx="693683" cy="867104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4125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9883" y="1543138"/>
            <a:ext cx="118122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CD1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39-43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CD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時跟著大聲唸。完成請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家長在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課本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</a:rPr>
              <a:t>P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25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，下週換印章。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英語練習簿時間學習單，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週二交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630363" y="5003996"/>
            <a:ext cx="3024336" cy="1560818"/>
            <a:chOff x="6749654" y="857251"/>
            <a:chExt cx="2394347" cy="1133474"/>
          </a:xfrm>
        </p:grpSpPr>
        <p:pic>
          <p:nvPicPr>
            <p:cNvPr id="5" name="Picture 8" descr="Barelysuper Pokedex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3282" y="948928"/>
              <a:ext cx="775097" cy="1041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Barelysuper Pokedex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504" y="1050131"/>
              <a:ext cx="596503" cy="93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2" descr="Barelysuper Pokedex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9373" y="1076325"/>
              <a:ext cx="834628" cy="83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Categoría:Ralts - WikiDex, la enciclopedia Pokémon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654" y="857251"/>
              <a:ext cx="551259" cy="110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6" descr="Kyogre by NassuArt on DeviantAr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452" y="4531783"/>
            <a:ext cx="1933686" cy="218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0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8212" t="27694" r="19719" b="15625"/>
          <a:stretch/>
        </p:blipFill>
        <p:spPr>
          <a:xfrm>
            <a:off x="283778" y="0"/>
            <a:ext cx="11319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44" y="0"/>
            <a:ext cx="9903656" cy="6838471"/>
          </a:xfrm>
        </p:spPr>
      </p:pic>
      <p:sp>
        <p:nvSpPr>
          <p:cNvPr id="5" name="橢圓形圖說文字 4"/>
          <p:cNvSpPr/>
          <p:nvPr/>
        </p:nvSpPr>
        <p:spPr>
          <a:xfrm>
            <a:off x="4508939" y="744134"/>
            <a:ext cx="1765738" cy="993226"/>
          </a:xfrm>
          <a:prstGeom prst="wedgeEllipseCallout">
            <a:avLst>
              <a:gd name="adj1" fmla="val -85119"/>
              <a:gd name="adj2" fmla="val 108654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97127" y="2348923"/>
            <a:ext cx="4194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整點專用</a:t>
            </a:r>
            <a:endParaRPr kumimoji="0" lang="en-US" altLang="zh-TW" sz="6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可省略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15089" r="6158" b="15991"/>
          <a:stretch>
            <a:fillRect/>
          </a:stretch>
        </p:blipFill>
        <p:spPr bwMode="auto">
          <a:xfrm>
            <a:off x="0" y="0"/>
            <a:ext cx="4966138" cy="687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38" y="735279"/>
            <a:ext cx="7484980" cy="540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55" y="0"/>
            <a:ext cx="9900745" cy="6855854"/>
          </a:xfrm>
        </p:spPr>
      </p:pic>
      <p:sp>
        <p:nvSpPr>
          <p:cNvPr id="5" name="橢圓形圖說文字 4"/>
          <p:cNvSpPr/>
          <p:nvPr/>
        </p:nvSpPr>
        <p:spPr>
          <a:xfrm>
            <a:off x="8119242" y="4367048"/>
            <a:ext cx="3184634" cy="1579705"/>
          </a:xfrm>
          <a:prstGeom prst="wedgeEllipseCallout">
            <a:avLst>
              <a:gd name="adj1" fmla="val 7950"/>
              <a:gd name="adj2" fmla="val -122883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559624" y="1214028"/>
            <a:ext cx="4194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肚子餓的</a:t>
            </a:r>
            <a:endParaRPr kumimoji="0" lang="en-US" altLang="zh-TW" sz="6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咕嚕聲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120349__cemagar__stomach-grow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66" y="2260446"/>
            <a:ext cx="3036768" cy="30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82" y="0"/>
            <a:ext cx="9850018" cy="6853448"/>
          </a:xfrm>
        </p:spPr>
      </p:pic>
      <p:pic>
        <p:nvPicPr>
          <p:cNvPr id="5" name="155368__cognito-perceptu__yum-yum-y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144" y="1799895"/>
            <a:ext cx="3213539" cy="32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3_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7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29_TF03431377.potx" id="{5F11E0DD-30B8-4A83-86E1-3832B0A07BB5}" vid="{756EBAC3-D534-49DF-AED1-697ACE8B1B09}"/>
    </a:ext>
  </a:extLst>
</a:theme>
</file>

<file path=ppt/theme/theme8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488</Words>
  <Application>Microsoft Office PowerPoint</Application>
  <PresentationFormat>寬螢幕</PresentationFormat>
  <Paragraphs>174</Paragraphs>
  <Slides>70</Slides>
  <Notes>6</Notes>
  <HiddenSlides>0</HiddenSlides>
  <MMClips>7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9</vt:i4>
      </vt:variant>
      <vt:variant>
        <vt:lpstr>投影片標題</vt:lpstr>
      </vt:variant>
      <vt:variant>
        <vt:i4>70</vt:i4>
      </vt:variant>
    </vt:vector>
  </HeadingPairs>
  <TitlesOfParts>
    <vt:vector size="100" baseType="lpstr">
      <vt:lpstr>Aharoni</vt:lpstr>
      <vt:lpstr>Euphemia</vt:lpstr>
      <vt:lpstr>Microsoft JhengHei UI</vt:lpstr>
      <vt:lpstr>宋体</vt:lpstr>
      <vt:lpstr>微軟正黑體</vt:lpstr>
      <vt:lpstr>新細明體</vt:lpstr>
      <vt:lpstr>標楷體</vt:lpstr>
      <vt:lpstr>Arial</vt:lpstr>
      <vt:lpstr>Arial Rounded MT Bold</vt:lpstr>
      <vt:lpstr>Calibri</vt:lpstr>
      <vt:lpstr>Calibri Light</vt:lpstr>
      <vt:lpstr>Calisto MT</vt:lpstr>
      <vt:lpstr>Comic Sans MS</vt:lpstr>
      <vt:lpstr>Rockwell</vt:lpstr>
      <vt:lpstr>Rockwell Condensed</vt:lpstr>
      <vt:lpstr>Trebuchet MS</vt:lpstr>
      <vt:lpstr>Wingdings</vt:lpstr>
      <vt:lpstr>Wingdings 2</vt:lpstr>
      <vt:lpstr>Wingdings 3</vt:lpstr>
      <vt:lpstr>翰林粗黑體</vt:lpstr>
      <vt:lpstr>翰林粗圓體</vt:lpstr>
      <vt:lpstr>Office 佈景主題</vt:lpstr>
      <vt:lpstr>1_Terberg_CustomBorder_TP101881387</vt:lpstr>
      <vt:lpstr>1_回顧</vt:lpstr>
      <vt:lpstr>3_回顧</vt:lpstr>
      <vt:lpstr>石板</vt:lpstr>
      <vt:lpstr>多面向</vt:lpstr>
      <vt:lpstr>大自然插畫 16X9</vt:lpstr>
      <vt:lpstr>Day_Dreaming_SHIP_TP102737818</vt:lpstr>
      <vt:lpstr>2_木刻字型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It’s seven o’clock. </vt:lpstr>
      <vt:lpstr>It’s seven thirty.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Lunch time in 16 different countries!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User</cp:lastModifiedBy>
  <cp:revision>84</cp:revision>
  <dcterms:created xsi:type="dcterms:W3CDTF">2017-03-14T05:54:06Z</dcterms:created>
  <dcterms:modified xsi:type="dcterms:W3CDTF">2021-04-01T00:18:36Z</dcterms:modified>
</cp:coreProperties>
</file>